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 varScale="1">
        <p:scale>
          <a:sx n="69" d="100"/>
          <a:sy n="69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26284-6949-4874-9659-0167B6EDBA5E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FED74-584E-4677-AEB0-21FE192C4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7DF51-B7F7-4F85-AF6A-FF8685C8CFB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4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79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7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89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7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4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3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2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04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4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Quark Net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Second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76600"/>
            <a:ext cx="6400800" cy="6858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136747"/>
                </a:solidFill>
              </a:rPr>
              <a:t>Wayne State University</a:t>
            </a:r>
            <a:endParaRPr lang="en-US" sz="4400" dirty="0">
              <a:solidFill>
                <a:srgbClr val="136747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82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thletics Logo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191000"/>
            <a:ext cx="2668103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505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 for Second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Monday – Introduction to Fermilab</a:t>
            </a:r>
          </a:p>
          <a:p>
            <a:pPr lvl="1"/>
            <a:r>
              <a:rPr lang="en-US" dirty="0" smtClean="0"/>
              <a:t>Start Second assignment – Analysis of Detector data</a:t>
            </a:r>
          </a:p>
          <a:p>
            <a:pPr lvl="1"/>
            <a:r>
              <a:rPr lang="en-US" dirty="0" smtClean="0"/>
              <a:t>Plan Second phase of Cosmic ray experiments for 2</a:t>
            </a:r>
            <a:r>
              <a:rPr lang="en-US" baseline="30000" dirty="0" smtClean="0"/>
              <a:t>nd</a:t>
            </a:r>
            <a:r>
              <a:rPr lang="en-US" dirty="0" smtClean="0"/>
              <a:t> week-Student team choice</a:t>
            </a:r>
          </a:p>
          <a:p>
            <a:r>
              <a:rPr lang="en-US" dirty="0" smtClean="0"/>
              <a:t>Tuesday – Introduction to CERN </a:t>
            </a:r>
          </a:p>
          <a:p>
            <a:pPr lvl="1"/>
            <a:r>
              <a:rPr lang="en-US" dirty="0" smtClean="0"/>
              <a:t>Second phase of Detector data analysis</a:t>
            </a:r>
          </a:p>
          <a:p>
            <a:pPr lvl="1"/>
            <a:r>
              <a:rPr lang="en-US" dirty="0" smtClean="0"/>
              <a:t>Report on Cosmic ray experiments</a:t>
            </a:r>
          </a:p>
          <a:p>
            <a:r>
              <a:rPr lang="en-US" dirty="0" smtClean="0"/>
              <a:t>Wednesday – 10:00 am Lecture on Higgs Boson – Dr. Harr</a:t>
            </a:r>
          </a:p>
          <a:p>
            <a:pPr lvl="1"/>
            <a:r>
              <a:rPr lang="en-US" dirty="0" smtClean="0"/>
              <a:t>Continue Cosmic Ray and Detector data analysis</a:t>
            </a:r>
          </a:p>
          <a:p>
            <a:pPr lvl="1"/>
            <a:r>
              <a:rPr lang="en-US" dirty="0" smtClean="0"/>
              <a:t>Start drafting team reports – review at end of day</a:t>
            </a:r>
          </a:p>
          <a:p>
            <a:r>
              <a:rPr lang="en-US" dirty="0" smtClean="0"/>
              <a:t>Thursday – 2:00 pm Lecture on Cosmology – Dr. Cinabro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Review of other experiments at </a:t>
            </a:r>
            <a:r>
              <a:rPr lang="en-US" dirty="0" smtClean="0"/>
              <a:t>Fermilab</a:t>
            </a:r>
          </a:p>
          <a:p>
            <a:pPr lvl="1"/>
            <a:r>
              <a:rPr lang="en-US" dirty="0" smtClean="0"/>
              <a:t>Continue projects and report presentation</a:t>
            </a:r>
          </a:p>
          <a:p>
            <a:r>
              <a:rPr lang="en-US" dirty="0" smtClean="0"/>
              <a:t>Friday – Review other important new physics</a:t>
            </a:r>
          </a:p>
          <a:p>
            <a:pPr lvl="1"/>
            <a:r>
              <a:rPr lang="en-US" dirty="0"/>
              <a:t>Post Test</a:t>
            </a:r>
          </a:p>
          <a:p>
            <a:pPr lvl="1"/>
            <a:r>
              <a:rPr lang="en-US" dirty="0" smtClean="0"/>
              <a:t>Team </a:t>
            </a:r>
            <a:r>
              <a:rPr lang="en-US" dirty="0"/>
              <a:t>lunch</a:t>
            </a:r>
          </a:p>
          <a:p>
            <a:pPr lvl="1"/>
            <a:r>
              <a:rPr lang="en-US" dirty="0" smtClean="0"/>
              <a:t>2:00 pm Report out on project to Professors Harr and Karchin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2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89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 algn="r">
          <a:defRPr sz="2800" b="1" dirty="0">
            <a:solidFill>
              <a:schemeClr val="accent2"/>
            </a:solidFill>
            <a:latin typeface="Helvetica" pitchFamily="-110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126</Words>
  <Application>Microsoft Office PowerPoint</Application>
  <PresentationFormat>On-screen Show (4:3)</PresentationFormat>
  <Paragraphs>27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Quark Net 2010 Second Week</vt:lpstr>
      <vt:lpstr>Agenda for Second Week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Quark Net 2010</dc:title>
  <dc:creator>Admin</dc:creator>
  <cp:lastModifiedBy>Admin</cp:lastModifiedBy>
  <cp:revision>15</cp:revision>
  <dcterms:created xsi:type="dcterms:W3CDTF">2010-07-02T18:27:33Z</dcterms:created>
  <dcterms:modified xsi:type="dcterms:W3CDTF">2010-07-27T18:09:36Z</dcterms:modified>
</cp:coreProperties>
</file>